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  <p:sldMasterId id="2147483776" r:id="rId3"/>
  </p:sldMasterIdLst>
  <p:notesMasterIdLst>
    <p:notesMasterId r:id="rId7"/>
  </p:notesMasterIdLst>
  <p:handoutMasterIdLst>
    <p:handoutMasterId r:id="rId8"/>
  </p:handoutMasterIdLst>
  <p:sldIdLst>
    <p:sldId id="303" r:id="rId4"/>
    <p:sldId id="840" r:id="rId5"/>
    <p:sldId id="843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  <p:cmAuthor id="2" name="Huawei User 0204" initials="HU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-1596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154AH-e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16 - 20 January, 2023, Electronic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S2-2301329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368088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1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WG2 Meeting 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#153E</a:t>
            </a:r>
          </a:p>
          <a:p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E-meeting, 10–17 Qct, 2022</a:t>
            </a:r>
          </a:p>
          <a:p>
            <a:endParaRPr lang="de-D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altLang="en-US" sz="1200" b="1" dirty="0">
                <a:solidFill>
                  <a:prstClr val="black"/>
                </a:solidFill>
                <a:latin typeface="Arial "/>
              </a:rPr>
              <a:t>Agenda: </a:t>
            </a:r>
            <a:r>
              <a:rPr lang="de-DE" altLang="en-US" sz="1200" b="1" dirty="0" smtClean="0">
                <a:solidFill>
                  <a:prstClr val="black"/>
                </a:solidFill>
                <a:latin typeface="Arial "/>
              </a:rPr>
              <a:t>10.4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S2-2209210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8228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463047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2863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2953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WG2 Meeting 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#153E</a:t>
            </a:r>
          </a:p>
          <a:p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E-meeting, 10–17 Qct, 2022</a:t>
            </a:r>
          </a:p>
          <a:p>
            <a:endParaRPr lang="de-D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altLang="en-US" sz="1200" b="1" dirty="0">
                <a:solidFill>
                  <a:prstClr val="black"/>
                </a:solidFill>
                <a:latin typeface="Arial "/>
              </a:rPr>
              <a:t>Agenda: </a:t>
            </a:r>
            <a:r>
              <a:rPr lang="de-DE" altLang="en-US" sz="1200" b="1" dirty="0" smtClean="0">
                <a:solidFill>
                  <a:prstClr val="black"/>
                </a:solidFill>
                <a:latin typeface="Arial "/>
              </a:rPr>
              <a:t>10.4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S2-2209210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57737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739427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 smtClean="0">
                <a:solidFill>
                  <a:schemeClr val="bg1"/>
                </a:solidFill>
              </a:rPr>
              <a:t>4AH-e </a:t>
            </a:r>
            <a:r>
              <a:rPr lang="en-US" altLang="de-DE" sz="1200" dirty="0" smtClean="0">
                <a:solidFill>
                  <a:schemeClr val="bg1"/>
                </a:solidFill>
              </a:rPr>
              <a:t>16 - 20 January, 2023, Electronic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</a:t>
            </a:r>
            <a:r>
              <a:rPr lang="en-GB" altLang="de-DE" sz="1200" dirty="0" smtClean="0">
                <a:solidFill>
                  <a:prstClr val="white"/>
                </a:solidFill>
              </a:rPr>
              <a:t>WG2#152E </a:t>
            </a:r>
            <a:r>
              <a:rPr lang="en-GB" altLang="de-DE" sz="1200" dirty="0">
                <a:solidFill>
                  <a:prstClr val="white"/>
                </a:solidFill>
              </a:rPr>
              <a:t>E-Meeting, </a:t>
            </a:r>
            <a:r>
              <a:rPr lang="en-GB" altLang="de-DE" sz="1200" dirty="0" smtClean="0">
                <a:solidFill>
                  <a:prstClr val="white"/>
                </a:solidFill>
              </a:rPr>
              <a:t>10–17 </a:t>
            </a:r>
            <a:r>
              <a:rPr lang="en-GB" altLang="de-DE" sz="1200" dirty="0" err="1" smtClean="0">
                <a:solidFill>
                  <a:prstClr val="white"/>
                </a:solidFill>
              </a:rPr>
              <a:t>Qct</a:t>
            </a:r>
            <a:r>
              <a:rPr lang="en-GB" altLang="de-DE" sz="1200" dirty="0" smtClean="0">
                <a:solidFill>
                  <a:prstClr val="white"/>
                </a:solidFill>
              </a:rPr>
              <a:t>, 2022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46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</a:t>
            </a:r>
            <a:r>
              <a:rPr lang="en-GB" altLang="de-DE" sz="1200" dirty="0" smtClean="0">
                <a:solidFill>
                  <a:prstClr val="white"/>
                </a:solidFill>
              </a:rPr>
              <a:t>WG2#152E </a:t>
            </a:r>
            <a:r>
              <a:rPr lang="en-GB" altLang="de-DE" sz="1200" dirty="0">
                <a:solidFill>
                  <a:prstClr val="white"/>
                </a:solidFill>
              </a:rPr>
              <a:t>E-Meeting, </a:t>
            </a:r>
            <a:r>
              <a:rPr lang="en-GB" altLang="de-DE" sz="1200" dirty="0" smtClean="0">
                <a:solidFill>
                  <a:prstClr val="white"/>
                </a:solidFill>
              </a:rPr>
              <a:t>10–17 </a:t>
            </a:r>
            <a:r>
              <a:rPr lang="en-GB" altLang="de-DE" sz="1200" dirty="0" err="1" smtClean="0">
                <a:solidFill>
                  <a:prstClr val="white"/>
                </a:solidFill>
              </a:rPr>
              <a:t>Qct</a:t>
            </a:r>
            <a:r>
              <a:rPr lang="en-GB" altLang="de-DE" sz="1200" dirty="0" smtClean="0">
                <a:solidFill>
                  <a:prstClr val="white"/>
                </a:solidFill>
              </a:rPr>
              <a:t>, 2022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897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FS_5GSATB&amp; </a:t>
            </a:r>
            <a:r>
              <a:rPr lang="en-GB" altLang="zh-CN" sz="3600" b="1" dirty="0" smtClean="0"/>
              <a:t>5GSATB </a:t>
            </a:r>
            <a:r>
              <a:rPr lang="en-GB" altLang="zh-CN" sz="36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Hucheng Wang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SA2#154-AHe</a:t>
            </a:r>
            <a:endParaRPr lang="de-DE" altLang="de-DE" sz="28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5936683"/>
              </p:ext>
            </p:extLst>
          </p:nvPr>
        </p:nvGraphicFramePr>
        <p:xfrm>
          <a:off x="230980" y="136095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30 -&gt; 65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945628"/>
            <a:ext cx="8554482" cy="342977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solidFill>
                  <a:prstClr val="black"/>
                </a:solidFill>
              </a:rPr>
              <a:t>SA2#154</a:t>
            </a:r>
            <a:r>
              <a:rPr lang="de-DE" altLang="de-DE" sz="1800" b="1" dirty="0" smtClean="0">
                <a:ea typeface="+mn-ea"/>
                <a:cs typeface="+mn-cs"/>
              </a:rPr>
              <a:t>: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</a:t>
            </a:r>
            <a:r>
              <a:rPr lang="en-US" altLang="ko-KR" sz="1400" dirty="0"/>
              <a:t>TUs for the work item: </a:t>
            </a:r>
            <a:r>
              <a:rPr lang="en-US" altLang="ko-KR" sz="1400" dirty="0" smtClean="0"/>
              <a:t>1.75 </a:t>
            </a:r>
            <a:r>
              <a:rPr lang="en-US" altLang="ko-KR" sz="1400" dirty="0"/>
              <a:t>TUs. </a:t>
            </a:r>
            <a:r>
              <a:rPr lang="en-US" altLang="ko-KR" sz="1400" dirty="0" smtClean="0"/>
              <a:t>1.25 </a:t>
            </a:r>
            <a:r>
              <a:rPr lang="en-US" altLang="ko-KR" sz="1400" dirty="0"/>
              <a:t>TUs </a:t>
            </a:r>
            <a:r>
              <a:rPr lang="en-US" altLang="ko-KR" sz="1400" dirty="0" smtClean="0"/>
              <a:t>used, Remaining </a:t>
            </a:r>
            <a:r>
              <a:rPr lang="en-US" altLang="ko-KR" sz="1400" dirty="0"/>
              <a:t>TUs: </a:t>
            </a:r>
            <a:r>
              <a:rPr lang="en-US" altLang="ko-KR" sz="1400" dirty="0" smtClean="0"/>
              <a:t>0.5 </a:t>
            </a:r>
            <a:r>
              <a:rPr lang="en-US" altLang="ko-KR" sz="1400" dirty="0"/>
              <a:t>TUs.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 objectives have been discussed in this meeting, with </a:t>
            </a:r>
            <a:r>
              <a:rPr lang="en-US" altLang="ko-KR" sz="1400" dirty="0" smtClean="0"/>
              <a:t>8 </a:t>
            </a:r>
            <a:r>
              <a:rPr lang="en-US" altLang="ko-KR" sz="1400" dirty="0"/>
              <a:t>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</a:t>
            </a:r>
            <a:r>
              <a:rPr lang="en-US" altLang="ko-KR" sz="1200" dirty="0" smtClean="0"/>
              <a:t>4 </a:t>
            </a:r>
            <a:r>
              <a:rPr lang="en-US" altLang="ko-KR" sz="1200" dirty="0"/>
              <a:t>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KI#2: 3 </a:t>
            </a:r>
            <a:r>
              <a:rPr lang="en-US" altLang="ko-KR" sz="1200" dirty="0"/>
              <a:t>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KI#3: 1 CR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Complete the normative work.</a:t>
            </a:r>
            <a:endParaRPr lang="de-DE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432376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7571" y="2339347"/>
            <a:ext cx="8554481" cy="3472518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 smtClean="0">
                <a:ea typeface="+mn-ea"/>
                <a:cs typeface="+mn-cs"/>
              </a:rPr>
              <a:t>Normative Phase</a:t>
            </a:r>
            <a:r>
              <a:rPr lang="en-US" altLang="zh-CN" sz="16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 : </a:t>
            </a:r>
            <a:r>
              <a:rPr lang="en-US" altLang="zh-CN" sz="1200" dirty="0"/>
              <a:t>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SA2#154AH 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SA2#156 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complete the </a:t>
            </a:r>
            <a:r>
              <a:rPr lang="en-US" altLang="zh-CN" sz="1200" dirty="0"/>
              <a:t>normative </a:t>
            </a:r>
            <a:r>
              <a:rPr lang="en-US" altLang="zh-CN" sz="1200" dirty="0" smtClean="0"/>
              <a:t>work, solving the issue on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monitoring for satellite backhaul case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74622"/>
              </p:ext>
            </p:extLst>
          </p:nvPr>
        </p:nvGraphicFramePr>
        <p:xfrm>
          <a:off x="7744" y="1240187"/>
          <a:ext cx="9144000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609600"/>
                <a:gridCol w="676557"/>
                <a:gridCol w="513432"/>
                <a:gridCol w="603833"/>
                <a:gridCol w="644577"/>
                <a:gridCol w="609600"/>
                <a:gridCol w="609600"/>
                <a:gridCol w="609600"/>
                <a:gridCol w="542959"/>
                <a:gridCol w="676242"/>
                <a:gridCol w="609600"/>
                <a:gridCol w="609600"/>
                <a:gridCol w="609600"/>
                <a:gridCol w="609600"/>
                <a:gridCol w="609600"/>
              </a:tblGrid>
              <a:tr h="248181"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Aug,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Oct,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Nov,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Jan,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23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SID/WID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Study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Norm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#149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#150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#153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#154AH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</a:tr>
              <a:tr h="29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FS_SATB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3.75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1.75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0.25/</a:t>
                      </a:r>
                      <a:r>
                        <a:rPr lang="en-US" sz="1000" kern="0" dirty="0" smtClea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0.75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0,5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kern="0" dirty="0" smtClea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fr-FR" sz="1000" kern="0" dirty="0">
                        <a:solidFill>
                          <a:srgbClr val="FF0000"/>
                        </a:solidFill>
                        <a:effectLst/>
                        <a:latin typeface="等线"/>
                        <a:ea typeface="宋体"/>
                        <a:cs typeface="宋体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smtClean="0">
                <a:solidFill>
                  <a:prstClr val="black"/>
                </a:solidFill>
              </a:rPr>
              <a:t>Work </a:t>
            </a:r>
            <a:r>
              <a:rPr lang="en-US" altLang="de-DE" sz="2400" b="1" kern="0" dirty="0">
                <a:solidFill>
                  <a:prstClr val="black"/>
                </a:solidFill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4100605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16212</TotalTime>
  <Words>219</Words>
  <Application>Microsoft Office PowerPoint</Application>
  <PresentationFormat>全屏显示(4:3)</PresentationFormat>
  <Paragraphs>80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Theme</vt:lpstr>
      <vt:lpstr>1_Office Theme</vt:lpstr>
      <vt:lpstr>2_Office Theme</vt:lpstr>
      <vt:lpstr>FS_5GSATB&amp; 5GSATB status report</vt:lpstr>
      <vt:lpstr>5GSATB status after SA2#154-AHe</vt:lpstr>
      <vt:lpstr>PowerPoint 演示文稿</vt:lpstr>
    </vt:vector>
  </TitlesOfParts>
  <Company>Huawei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CATT-r01</cp:lastModifiedBy>
  <cp:revision>1821</cp:revision>
  <dcterms:created xsi:type="dcterms:W3CDTF">2008-08-30T09:32:10Z</dcterms:created>
  <dcterms:modified xsi:type="dcterms:W3CDTF">2023-01-25T15:12:30Z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1668765944</vt:lpwstr>
  </property>
</Properties>
</file>